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702" r:id="rId2"/>
    <p:sldId id="704" r:id="rId3"/>
    <p:sldId id="67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50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306" autoAdjust="0"/>
  </p:normalViewPr>
  <p:slideViewPr>
    <p:cSldViewPr snapToGrid="0">
      <p:cViewPr varScale="1">
        <p:scale>
          <a:sx n="81" d="100"/>
          <a:sy n="81" d="100"/>
        </p:scale>
        <p:origin x="754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134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57CF6CA-6038-F93D-564E-ED227A7C6D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5D38D-01E6-F476-2D50-D4F5BF704C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B0233-2F73-4A80-830D-6D2BE1F0AE3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AB3007-EACD-B1EE-DD15-79DE95E6DF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FBEF0C-FA35-3F84-5B99-EFE8E1EB9D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D68A9-D041-41FA-9737-53588560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802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C868E-1EC9-4208-9C92-4A9787E4C0BF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F15FA-AF6C-44D4-B56E-CAE6357FF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036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F15FA-AF6C-44D4-B56E-CAE6357FF3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26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F15FA-AF6C-44D4-B56E-CAE6357FF3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90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C2DFA8-6DDC-B020-739E-F30187283F23}"/>
              </a:ext>
            </a:extLst>
          </p:cNvPr>
          <p:cNvSpPr/>
          <p:nvPr userDrawn="1"/>
        </p:nvSpPr>
        <p:spPr>
          <a:xfrm>
            <a:off x="27708" y="5980069"/>
            <a:ext cx="12192000" cy="8779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679E1AA-70B4-338E-8295-CB833187C848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525305" y="6179862"/>
            <a:ext cx="8698741" cy="551944"/>
          </a:xfrm>
          <a:prstGeom prst="rect">
            <a:avLst/>
          </a:prstGeom>
        </p:spPr>
        <p:txBody>
          <a:bodyPr anchor="ctr" anchorCtr="0"/>
          <a:lstStyle>
            <a:lvl1pPr algn="l" rtl="1">
              <a:defRPr sz="2200" b="1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1pPr>
          </a:lstStyle>
          <a:p>
            <a:r>
              <a:rPr lang="en-US" dirty="0"/>
              <a:t>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D2AE9A3-80FD-7E0E-F8BF-6412F7B29D27}"/>
              </a:ext>
            </a:extLst>
          </p:cNvPr>
          <p:cNvCxnSpPr/>
          <p:nvPr userDrawn="1"/>
        </p:nvCxnSpPr>
        <p:spPr>
          <a:xfrm>
            <a:off x="0" y="5936974"/>
            <a:ext cx="7898674" cy="0"/>
          </a:xfrm>
          <a:prstGeom prst="line">
            <a:avLst/>
          </a:prstGeom>
          <a:ln w="1016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15DAB66-2223-948F-AA60-8B1553111B57}"/>
              </a:ext>
            </a:extLst>
          </p:cNvPr>
          <p:cNvCxnSpPr>
            <a:cxnSpLocks/>
          </p:cNvCxnSpPr>
          <p:nvPr userDrawn="1"/>
        </p:nvCxnSpPr>
        <p:spPr>
          <a:xfrm>
            <a:off x="7898674" y="5936974"/>
            <a:ext cx="4293326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4A5B023-13A7-638F-A698-97E3840661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8" y="182307"/>
            <a:ext cx="10515584" cy="5610681"/>
          </a:xfrm>
          <a:prstGeom prst="rect">
            <a:avLst/>
          </a:prstGeom>
        </p:spPr>
        <p:txBody>
          <a:bodyPr/>
          <a:lstStyle>
            <a:lvl1pPr marL="0" indent="0" algn="l" rtl="0">
              <a:buNone/>
              <a:defRPr sz="1400">
                <a:latin typeface="IRANYekan" panose="020B0506030804020204" pitchFamily="34" charset="-78"/>
                <a:cs typeface="IRANYekan" panose="020B0506030804020204" pitchFamily="34" charset="-78"/>
              </a:defRPr>
            </a:lvl1pPr>
            <a:lvl2pPr marL="4572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2pPr>
            <a:lvl3pPr marL="9144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3pPr>
            <a:lvl4pPr marL="13716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4pPr>
            <a:lvl5pPr marL="18288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2E982F-1A32-715B-97D9-C2732663FB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908" y="6339249"/>
            <a:ext cx="1396979" cy="24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16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B51686-1235-5813-2C9F-89F528998BD1}"/>
              </a:ext>
            </a:extLst>
          </p:cNvPr>
          <p:cNvCxnSpPr>
            <a:cxnSpLocks/>
          </p:cNvCxnSpPr>
          <p:nvPr userDrawn="1"/>
        </p:nvCxnSpPr>
        <p:spPr>
          <a:xfrm>
            <a:off x="0" y="6817379"/>
            <a:ext cx="6532685" cy="0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CD7E8E0-1A75-42CE-82AB-63FF0A701AB7}"/>
              </a:ext>
            </a:extLst>
          </p:cNvPr>
          <p:cNvCxnSpPr>
            <a:cxnSpLocks/>
          </p:cNvCxnSpPr>
          <p:nvPr userDrawn="1"/>
        </p:nvCxnSpPr>
        <p:spPr>
          <a:xfrm>
            <a:off x="6532685" y="6817379"/>
            <a:ext cx="3683977" cy="0"/>
          </a:xfrm>
          <a:prstGeom prst="line">
            <a:avLst/>
          </a:prstGeom>
          <a:ln w="1016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4892BB3-6E72-4177-A6DD-EA334A70472D}"/>
              </a:ext>
            </a:extLst>
          </p:cNvPr>
          <p:cNvCxnSpPr>
            <a:cxnSpLocks/>
          </p:cNvCxnSpPr>
          <p:nvPr userDrawn="1"/>
        </p:nvCxnSpPr>
        <p:spPr>
          <a:xfrm>
            <a:off x="10216662" y="6817379"/>
            <a:ext cx="1975338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A085FCE-42D9-B4E0-43BB-17CC5B5011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226423"/>
            <a:ext cx="10125364" cy="446437"/>
          </a:xfrm>
          <a:prstGeom prst="rect">
            <a:avLst/>
          </a:prstGeom>
        </p:spPr>
        <p:txBody>
          <a:bodyPr anchor="ctr" anchorCtr="0"/>
          <a:lstStyle>
            <a:lvl1pPr algn="l" rtl="0">
              <a:defRPr sz="1800" b="1">
                <a:solidFill>
                  <a:schemeClr val="tx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8F7C5AD-5C20-9945-5F38-3946DC19EA3B}"/>
              </a:ext>
            </a:extLst>
          </p:cNvPr>
          <p:cNvSpPr txBox="1">
            <a:spLocks/>
          </p:cNvSpPr>
          <p:nvPr userDrawn="1"/>
        </p:nvSpPr>
        <p:spPr>
          <a:xfrm>
            <a:off x="10798233" y="6356350"/>
            <a:ext cx="40593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0B20A9E-E59F-4015-9E51-B47CC638D411}" type="slidenum">
              <a:rPr lang="en-US" sz="800" smtClean="0">
                <a:latin typeface="IRANYekan" panose="020B0506030804020204" pitchFamily="34" charset="-78"/>
                <a:cs typeface="IRANYekan" panose="020B0506030804020204" pitchFamily="34" charset="-78"/>
              </a:rPr>
              <a:pPr/>
              <a:t>‹#›</a:t>
            </a:fld>
            <a:endParaRPr lang="en-US" sz="800" dirty="0">
              <a:latin typeface="IRANYekan" panose="020B0506030804020204" pitchFamily="34" charset="-78"/>
              <a:cs typeface="IRANYekan" panose="020B0506030804020204" pitchFamily="34" charset="-78"/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D451E9E-FC9C-AEBA-63FD-55241C4C8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lang="en-US" sz="800" kern="1200" dirty="0" smtClean="0">
                <a:solidFill>
                  <a:schemeClr val="tx1"/>
                </a:solidFill>
                <a:latin typeface="IRANYekan" panose="020B0506030804020204" pitchFamily="34" charset="-78"/>
                <a:ea typeface="+mn-ea"/>
                <a:cs typeface="IRANYekan" panose="020B0506030804020204" pitchFamily="34" charset="-78"/>
              </a:defRPr>
            </a:lvl1pPr>
          </a:lstStyle>
          <a:p>
            <a:r>
              <a:rPr lang="en-US"/>
              <a:t>Name | Affiliation                                                Presentation Title                                                                                                                   Stream:  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8210AC45-7C95-4B21-356A-C399D826F8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86335" y="6356350"/>
            <a:ext cx="1016336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>
                <a:latin typeface="IRANYekan" panose="020B0506030804020204" pitchFamily="34" charset="-78"/>
                <a:cs typeface="IRANYekan" panose="020B0506030804020204" pitchFamily="34" charset="-78"/>
              </a:rPr>
              <a:t>DD/MM/YYYY</a:t>
            </a:r>
            <a:endParaRPr lang="en-US" dirty="0">
              <a:latin typeface="IRANYekan" panose="020B0506030804020204" pitchFamily="34" charset="-78"/>
              <a:cs typeface="IRANYekan" panose="020B0506030804020204" pitchFamily="34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B963F-ED7A-B91F-7DE2-22163831132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38201" y="759342"/>
            <a:ext cx="10529732" cy="5469111"/>
          </a:xfrm>
          <a:prstGeom prst="rect">
            <a:avLst/>
          </a:prstGeom>
        </p:spPr>
        <p:txBody>
          <a:bodyPr/>
          <a:lstStyle>
            <a:lvl1pPr marL="0" indent="0" algn="l" rtl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1pPr>
            <a:lvl2pPr marL="742950" indent="-285750" algn="l" rtl="0">
              <a:buFont typeface="Arial" panose="020B0604020202020204" pitchFamily="34" charset="0"/>
              <a:buChar char="•"/>
              <a:defRPr sz="1400">
                <a:latin typeface="IRANYekan" panose="020B0506030804020204" pitchFamily="34" charset="-78"/>
                <a:cs typeface="IRANYekan" panose="020B0506030804020204" pitchFamily="34" charset="-78"/>
              </a:defRPr>
            </a:lvl2pPr>
            <a:lvl3pPr marL="1200150" indent="-285750" algn="l" rtl="0">
              <a:buFont typeface="Arial" panose="020B0604020202020204" pitchFamily="34" charset="0"/>
              <a:buChar char="•"/>
              <a:defRPr sz="1400">
                <a:latin typeface="IRANYekan" panose="020B0506030804020204" pitchFamily="34" charset="-78"/>
                <a:cs typeface="IRANYekan" panose="020B0506030804020204" pitchFamily="34" charset="-78"/>
              </a:defRPr>
            </a:lvl3pPr>
            <a:lvl4pPr marL="1657350" indent="-285750" algn="l" rtl="0">
              <a:buFont typeface="Arial" panose="020B0604020202020204" pitchFamily="34" charset="0"/>
              <a:buChar char="•"/>
              <a:defRPr sz="1400">
                <a:latin typeface="IRANYekan" panose="020B0506030804020204" pitchFamily="34" charset="-78"/>
                <a:cs typeface="IRANYekan" panose="020B0506030804020204" pitchFamily="34" charset="-78"/>
              </a:defRPr>
            </a:lvl4pPr>
            <a:lvl5pPr marL="18288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DE5DB51-4C8C-CBEF-9917-50DE992467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07456" y="304800"/>
            <a:ext cx="1110595" cy="19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3169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06B897-F801-8785-831F-779955F914E3}"/>
              </a:ext>
            </a:extLst>
          </p:cNvPr>
          <p:cNvCxnSpPr>
            <a:cxnSpLocks/>
          </p:cNvCxnSpPr>
          <p:nvPr userDrawn="1"/>
        </p:nvCxnSpPr>
        <p:spPr>
          <a:xfrm>
            <a:off x="0" y="6807957"/>
            <a:ext cx="7898674" cy="0"/>
          </a:xfrm>
          <a:prstGeom prst="line">
            <a:avLst/>
          </a:prstGeom>
          <a:ln w="1016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EAB647E-C433-2CEA-0772-47A54F097CAE}"/>
              </a:ext>
            </a:extLst>
          </p:cNvPr>
          <p:cNvCxnSpPr>
            <a:cxnSpLocks/>
          </p:cNvCxnSpPr>
          <p:nvPr userDrawn="1"/>
        </p:nvCxnSpPr>
        <p:spPr>
          <a:xfrm>
            <a:off x="7898674" y="6807957"/>
            <a:ext cx="4293326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DCA83F-4E04-21B2-0F6B-B370236CB270}"/>
              </a:ext>
            </a:extLst>
          </p:cNvPr>
          <p:cNvSpPr txBox="1">
            <a:spLocks/>
          </p:cNvSpPr>
          <p:nvPr userDrawn="1"/>
        </p:nvSpPr>
        <p:spPr>
          <a:xfrm>
            <a:off x="10798233" y="6356350"/>
            <a:ext cx="40593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0B20A9E-E59F-4015-9E51-B47CC638D411}" type="slidenum">
              <a:rPr lang="en-US" sz="800" smtClean="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rPr>
              <a:pPr/>
              <a:t>‹#›</a:t>
            </a:fld>
            <a:endParaRPr lang="en-US" sz="800" dirty="0">
              <a:solidFill>
                <a:schemeClr val="bg1"/>
              </a:solidFill>
              <a:latin typeface="IRANYekan" panose="020B0506030804020204" pitchFamily="34" charset="-78"/>
              <a:cs typeface="IRANYekan" panose="020B0506030804020204" pitchFamily="34" charset="-78"/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D130E34-4782-C72E-4DBA-5B44DD709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lang="en-US" sz="800" kern="1200" dirty="0" smtClean="0">
                <a:solidFill>
                  <a:schemeClr val="bg1"/>
                </a:solidFill>
                <a:latin typeface="IRANYekan" panose="020B0506030804020204" pitchFamily="34" charset="-78"/>
                <a:ea typeface="+mn-ea"/>
                <a:cs typeface="IRANYekan" panose="020B0506030804020204" pitchFamily="34" charset="-78"/>
              </a:defRPr>
            </a:lvl1pPr>
          </a:lstStyle>
          <a:p>
            <a:r>
              <a:rPr lang="en-US"/>
              <a:t>Name | Affiliation                                                Presentation Title                                                                                                                   Stream:  </a:t>
            </a:r>
            <a:endParaRPr lang="en-US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262593F8-E6C0-5EE1-C632-D988932080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86335" y="6356350"/>
            <a:ext cx="1016336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sz="8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rPr>
              <a:t>DD/MM/YYYY</a:t>
            </a:r>
            <a:endParaRPr lang="en-US" sz="800" dirty="0">
              <a:solidFill>
                <a:schemeClr val="bg1"/>
              </a:solidFill>
              <a:latin typeface="IRANYekan" panose="020B0506030804020204" pitchFamily="34" charset="-78"/>
              <a:cs typeface="IRANYekan" panose="020B0506030804020204" pitchFamily="34" charset="-78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CFBAF618-C73B-D218-F1B9-0757A43D55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226423"/>
            <a:ext cx="10125364" cy="446437"/>
          </a:xfrm>
          <a:prstGeom prst="rect">
            <a:avLst/>
          </a:prstGeom>
        </p:spPr>
        <p:txBody>
          <a:bodyPr anchor="ctr" anchorCtr="0"/>
          <a:lstStyle>
            <a:lvl1pPr algn="l" rtl="0">
              <a:defRPr sz="1800" b="1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6D46C8B-34A9-D7DE-97F0-E7DC5FAD71A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38201" y="759342"/>
            <a:ext cx="10529732" cy="5469111"/>
          </a:xfrm>
          <a:prstGeom prst="rect">
            <a:avLst/>
          </a:prstGeom>
        </p:spPr>
        <p:txBody>
          <a:bodyPr/>
          <a:lstStyle>
            <a:lvl1pPr marL="0" indent="0" algn="l" rtl="0">
              <a:buNone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1pPr>
            <a:lvl2pPr marL="742950" indent="-285750" algn="l" rtl="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2pPr>
            <a:lvl3pPr marL="1200150" indent="-285750" algn="l" rtl="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3pPr>
            <a:lvl4pPr marL="1657350" indent="-285750" algn="l" rtl="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4pPr>
            <a:lvl5pPr marL="18288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A32C0C-CDD7-45EF-0FE5-33EAA128F0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01202" y="354900"/>
            <a:ext cx="1082933" cy="18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446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A53C10-3031-93BB-1F14-9ED2AEE3372E}"/>
              </a:ext>
            </a:extLst>
          </p:cNvPr>
          <p:cNvCxnSpPr>
            <a:cxnSpLocks/>
          </p:cNvCxnSpPr>
          <p:nvPr userDrawn="1"/>
        </p:nvCxnSpPr>
        <p:spPr>
          <a:xfrm>
            <a:off x="0" y="6807956"/>
            <a:ext cx="7898674" cy="0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F4474BF-3BE6-66A5-3C42-C898199B7D70}"/>
              </a:ext>
            </a:extLst>
          </p:cNvPr>
          <p:cNvCxnSpPr>
            <a:cxnSpLocks/>
          </p:cNvCxnSpPr>
          <p:nvPr userDrawn="1"/>
        </p:nvCxnSpPr>
        <p:spPr>
          <a:xfrm>
            <a:off x="7898674" y="6807956"/>
            <a:ext cx="4293326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5DFD007-ABED-823F-4D58-19112957F93D}"/>
              </a:ext>
            </a:extLst>
          </p:cNvPr>
          <p:cNvSpPr txBox="1">
            <a:spLocks/>
          </p:cNvSpPr>
          <p:nvPr userDrawn="1"/>
        </p:nvSpPr>
        <p:spPr>
          <a:xfrm>
            <a:off x="10798233" y="6356350"/>
            <a:ext cx="40593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0B20A9E-E59F-4015-9E51-B47CC638D411}" type="slidenum">
              <a:rPr lang="en-US" sz="800" smtClean="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rPr>
              <a:pPr/>
              <a:t>‹#›</a:t>
            </a:fld>
            <a:endParaRPr lang="en-US" sz="800" dirty="0">
              <a:solidFill>
                <a:schemeClr val="bg1"/>
              </a:solidFill>
              <a:latin typeface="IRANYekan" panose="020B0506030804020204" pitchFamily="34" charset="-78"/>
              <a:cs typeface="IRANYekan" panose="020B0506030804020204" pitchFamily="34" charset="-78"/>
            </a:endParaRP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309B686-82BF-27A8-9A44-0428FA38E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lang="en-US" sz="800" kern="1200" dirty="0" smtClean="0">
                <a:solidFill>
                  <a:schemeClr val="bg1"/>
                </a:solidFill>
                <a:latin typeface="IRANYekan" panose="020B0506030804020204" pitchFamily="34" charset="-78"/>
                <a:ea typeface="+mn-ea"/>
                <a:cs typeface="IRANYekan" panose="020B0506030804020204" pitchFamily="34" charset="-78"/>
              </a:defRPr>
            </a:lvl1pPr>
          </a:lstStyle>
          <a:p>
            <a:r>
              <a:rPr lang="en-US"/>
              <a:t>Name | Affiliation                                                Presentation Title                                                                                                                   Stream:  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0CCCED4-0152-1BF0-D3C7-93413DC732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86335" y="6356350"/>
            <a:ext cx="1016336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sz="8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rPr>
              <a:t>DD/MM/YYYY</a:t>
            </a:r>
            <a:endParaRPr lang="en-US" sz="800" dirty="0">
              <a:solidFill>
                <a:schemeClr val="bg1"/>
              </a:solidFill>
              <a:latin typeface="IRANYekan" panose="020B0506030804020204" pitchFamily="34" charset="-78"/>
              <a:cs typeface="IRANYekan" panose="020B0506030804020204" pitchFamily="34" charset="-78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E0BEC1B-03EC-D7AA-0B56-A1BD620EC6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6423"/>
            <a:ext cx="10116127" cy="446437"/>
          </a:xfrm>
          <a:prstGeom prst="rect">
            <a:avLst/>
          </a:prstGeom>
        </p:spPr>
        <p:txBody>
          <a:bodyPr anchor="ctr" anchorCtr="0"/>
          <a:lstStyle>
            <a:lvl1pPr algn="l" rtl="0">
              <a:defRPr sz="1800" b="1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B47FDC2-1E66-F999-B5DB-1F6AC5BD129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38201" y="759342"/>
            <a:ext cx="10529732" cy="5469111"/>
          </a:xfrm>
          <a:prstGeom prst="rect">
            <a:avLst/>
          </a:prstGeom>
        </p:spPr>
        <p:txBody>
          <a:bodyPr/>
          <a:lstStyle>
            <a:lvl1pPr marL="0" indent="0" algn="l" rtl="0">
              <a:buNone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1pPr>
            <a:lvl2pPr marL="742950" indent="-285750" algn="l" rtl="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2pPr>
            <a:lvl3pPr marL="1200150" indent="-285750" algn="l" rtl="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3pPr>
            <a:lvl4pPr marL="1657350" indent="-285750" algn="l" rtl="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4pPr>
            <a:lvl5pPr marL="18288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273CCB-9B2A-9811-1AD8-527CEFA803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00508" y="333581"/>
            <a:ext cx="1102444" cy="192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21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B51686-1235-5813-2C9F-89F528998BD1}"/>
              </a:ext>
            </a:extLst>
          </p:cNvPr>
          <p:cNvCxnSpPr>
            <a:cxnSpLocks/>
          </p:cNvCxnSpPr>
          <p:nvPr userDrawn="1"/>
        </p:nvCxnSpPr>
        <p:spPr>
          <a:xfrm>
            <a:off x="0" y="6817379"/>
            <a:ext cx="7898674" cy="0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CD7E8E0-1A75-42CE-82AB-63FF0A701AB7}"/>
              </a:ext>
            </a:extLst>
          </p:cNvPr>
          <p:cNvCxnSpPr>
            <a:cxnSpLocks/>
          </p:cNvCxnSpPr>
          <p:nvPr userDrawn="1"/>
        </p:nvCxnSpPr>
        <p:spPr>
          <a:xfrm>
            <a:off x="7898674" y="6817379"/>
            <a:ext cx="4293326" cy="0"/>
          </a:xfrm>
          <a:prstGeom prst="line">
            <a:avLst/>
          </a:prstGeom>
          <a:ln w="1016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23FEEF0-FDC4-140C-3BE4-00B54F3F1432}"/>
              </a:ext>
            </a:extLst>
          </p:cNvPr>
          <p:cNvSpPr txBox="1">
            <a:spLocks/>
          </p:cNvSpPr>
          <p:nvPr userDrawn="1"/>
        </p:nvSpPr>
        <p:spPr>
          <a:xfrm>
            <a:off x="10798233" y="6356350"/>
            <a:ext cx="40593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0B20A9E-E59F-4015-9E51-B47CC638D411}" type="slidenum">
              <a:rPr lang="en-US" sz="800" smtClean="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rPr>
              <a:pPr/>
              <a:t>‹#›</a:t>
            </a:fld>
            <a:endParaRPr lang="en-US" sz="800" dirty="0">
              <a:solidFill>
                <a:schemeClr val="bg1"/>
              </a:solidFill>
              <a:latin typeface="IRANYekan" panose="020B0506030804020204" pitchFamily="34" charset="-78"/>
              <a:cs typeface="IRANYekan" panose="020B0506030804020204" pitchFamily="34" charset="-78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EFBFC17-665B-49E9-AFC7-53B767B06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lang="en-US" sz="800" kern="1200" dirty="0" smtClean="0">
                <a:solidFill>
                  <a:schemeClr val="bg1"/>
                </a:solidFill>
                <a:latin typeface="IRANYekan" panose="020B0506030804020204" pitchFamily="34" charset="-78"/>
                <a:ea typeface="+mn-ea"/>
                <a:cs typeface="IRANYekan" panose="020B0506030804020204" pitchFamily="34" charset="-78"/>
              </a:defRPr>
            </a:lvl1pPr>
          </a:lstStyle>
          <a:p>
            <a:r>
              <a:rPr lang="en-US"/>
              <a:t>Name | Affiliation                                                Presentation Title                                                                                                                   Stream:  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C380099-A4F5-FE5A-EB55-EAF8CAF4AC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86335" y="6356350"/>
            <a:ext cx="1016336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sz="8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rPr>
              <a:t>DD/MM/YYYY</a:t>
            </a:r>
            <a:endParaRPr lang="en-US" sz="800" dirty="0">
              <a:solidFill>
                <a:schemeClr val="bg1"/>
              </a:solidFill>
              <a:latin typeface="IRANYekan" panose="020B0506030804020204" pitchFamily="34" charset="-78"/>
              <a:cs typeface="IRANYekan" panose="020B0506030804020204" pitchFamily="34" charset="-78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BAC8E33-2074-EA90-578A-F7405AC3AF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226423"/>
            <a:ext cx="10088418" cy="446437"/>
          </a:xfrm>
          <a:prstGeom prst="rect">
            <a:avLst/>
          </a:prstGeom>
        </p:spPr>
        <p:txBody>
          <a:bodyPr anchor="ctr" anchorCtr="0"/>
          <a:lstStyle>
            <a:lvl1pPr algn="l" rtl="0">
              <a:defRPr sz="1800" b="1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6CAE6C4-F535-6871-5D74-24043215FA9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38201" y="759342"/>
            <a:ext cx="10529732" cy="5469111"/>
          </a:xfrm>
          <a:prstGeom prst="rect">
            <a:avLst/>
          </a:prstGeom>
        </p:spPr>
        <p:txBody>
          <a:bodyPr/>
          <a:lstStyle>
            <a:lvl1pPr marL="0" indent="0" algn="l" rtl="0">
              <a:buNone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1pPr>
            <a:lvl2pPr marL="742950" indent="-285750" algn="l" rtl="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2pPr>
            <a:lvl3pPr marL="1200150" indent="-285750" algn="l" rtl="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3pPr>
            <a:lvl4pPr marL="1657350" indent="-285750" algn="l" rtl="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4pPr>
            <a:lvl5pPr marL="18288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893FC7-E12B-4666-6E6B-9F4E446DED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2805" y="331320"/>
            <a:ext cx="1191472" cy="20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298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C2DFA8-6DDC-B020-739E-F30187283F23}"/>
              </a:ext>
            </a:extLst>
          </p:cNvPr>
          <p:cNvSpPr/>
          <p:nvPr userDrawn="1"/>
        </p:nvSpPr>
        <p:spPr>
          <a:xfrm>
            <a:off x="0" y="-1"/>
            <a:ext cx="12192000" cy="51340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679E1AA-70B4-338E-8295-CB833187C848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143000" y="5427359"/>
            <a:ext cx="10515600" cy="1166949"/>
          </a:xfrm>
          <a:prstGeom prst="rect">
            <a:avLst/>
          </a:prstGeom>
        </p:spPr>
        <p:txBody>
          <a:bodyPr anchor="ctr" anchorCtr="0"/>
          <a:lstStyle>
            <a:lvl1pPr algn="ctr" rtl="0">
              <a:defRPr sz="2800" b="1">
                <a:solidFill>
                  <a:schemeClr val="tx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1pPr>
          </a:lstStyle>
          <a:p>
            <a:r>
              <a:rPr lang="en-US" dirty="0"/>
              <a:t>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D2AE9A3-80FD-7E0E-F8BF-6412F7B29D27}"/>
              </a:ext>
            </a:extLst>
          </p:cNvPr>
          <p:cNvCxnSpPr/>
          <p:nvPr userDrawn="1"/>
        </p:nvCxnSpPr>
        <p:spPr>
          <a:xfrm>
            <a:off x="0" y="5176115"/>
            <a:ext cx="7898674" cy="0"/>
          </a:xfrm>
          <a:prstGeom prst="line">
            <a:avLst/>
          </a:prstGeom>
          <a:ln w="1016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15DAB66-2223-948F-AA60-8B1553111B57}"/>
              </a:ext>
            </a:extLst>
          </p:cNvPr>
          <p:cNvCxnSpPr>
            <a:cxnSpLocks/>
          </p:cNvCxnSpPr>
          <p:nvPr userDrawn="1"/>
        </p:nvCxnSpPr>
        <p:spPr>
          <a:xfrm>
            <a:off x="7898674" y="5176115"/>
            <a:ext cx="4293326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3746D-5E92-F0FC-3C2A-929119018B0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38201" y="293298"/>
            <a:ext cx="10529732" cy="4594305"/>
          </a:xfrm>
          <a:prstGeom prst="rect">
            <a:avLst/>
          </a:prstGeom>
        </p:spPr>
        <p:txBody>
          <a:bodyPr/>
          <a:lstStyle>
            <a:lvl1pPr marL="0" indent="0" algn="l" rtl="0">
              <a:buNone/>
              <a:defRPr sz="1400">
                <a:solidFill>
                  <a:schemeClr val="bg1"/>
                </a:solidFill>
                <a:latin typeface="IRANYekan" panose="020B0506030804020204" pitchFamily="34" charset="-78"/>
                <a:cs typeface="IRANYekan" panose="020B0506030804020204" pitchFamily="34" charset="-78"/>
              </a:defRPr>
            </a:lvl1pPr>
            <a:lvl2pPr marL="4572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2pPr>
            <a:lvl3pPr marL="9144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3pPr>
            <a:lvl4pPr marL="13716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4pPr>
            <a:lvl5pPr marL="1828800" indent="0" algn="r" rtl="1">
              <a:buNone/>
              <a:defRPr>
                <a:latin typeface="IRANYekan" panose="020B0506030804020204" pitchFamily="34" charset="-78"/>
                <a:cs typeface="IRANYekan" panose="020B0506030804020204" pitchFamily="34" charset="-78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613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769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2" r:id="rId2"/>
    <p:sldLayoutId id="2147483649" r:id="rId3"/>
    <p:sldLayoutId id="2147483696" r:id="rId4"/>
    <p:sldLayoutId id="2147483695" r:id="rId5"/>
    <p:sldLayoutId id="2147483700" r:id="rId6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0138FA5-6B86-2983-B279-DE3C435EA5EC}"/>
              </a:ext>
            </a:extLst>
          </p:cNvPr>
          <p:cNvSpPr txBox="1">
            <a:spLocks/>
          </p:cNvSpPr>
          <p:nvPr/>
        </p:nvSpPr>
        <p:spPr>
          <a:xfrm>
            <a:off x="10181731" y="6189098"/>
            <a:ext cx="1893375" cy="48659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Name | Affiliation</a:t>
            </a:r>
          </a:p>
          <a:p>
            <a:r>
              <a:rPr lang="en-US" sz="1400" dirty="0">
                <a:latin typeface="IRANYekan" panose="020B0506030804020204" pitchFamily="34" charset="-78"/>
                <a:cs typeface="IRANYekan" panose="020B0506030804020204" pitchFamily="34" charset="-78"/>
              </a:rPr>
              <a:t>DD/MM/YYYY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207BD20-D890-0B5D-B373-899586960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33D21435-31B1-28E7-0B21-40E5B952122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99470" y="1041007"/>
            <a:ext cx="4360333" cy="4035542"/>
          </a:xfr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76CD42E-DFD7-DCD1-BCC1-187327EE6A4B}"/>
              </a:ext>
            </a:extLst>
          </p:cNvPr>
          <p:cNvSpPr/>
          <p:nvPr/>
        </p:nvSpPr>
        <p:spPr>
          <a:xfrm>
            <a:off x="291464" y="1421324"/>
            <a:ext cx="6547486" cy="268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lnSpc>
                <a:spcPct val="200000"/>
              </a:lnSpc>
            </a:pPr>
            <a:r>
              <a:rPr lang="en-US" sz="28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Annual International Conference on</a:t>
            </a:r>
          </a:p>
          <a:p>
            <a:pPr algn="l">
              <a:lnSpc>
                <a:spcPct val="200000"/>
              </a:lnSpc>
            </a:pPr>
            <a:r>
              <a:rPr lang="en-US" sz="4000" b="1" dirty="0">
                <a:solidFill>
                  <a:srgbClr val="448B2B"/>
                </a:solidFill>
                <a:latin typeface="Roboto" panose="02000000000000000000" pitchFamily="2" charset="0"/>
              </a:rPr>
              <a:t>Mechanical Engineering</a:t>
            </a:r>
            <a:endParaRPr lang="en-US" sz="4000" b="1" i="0" dirty="0">
              <a:solidFill>
                <a:srgbClr val="448B2B"/>
              </a:solidFill>
              <a:effectLst/>
              <a:latin typeface="Roboto" panose="02000000000000000000" pitchFamily="2" charset="0"/>
            </a:endParaRPr>
          </a:p>
          <a:p>
            <a:pPr algn="l">
              <a:lnSpc>
                <a:spcPct val="200000"/>
              </a:lnSpc>
            </a:pPr>
            <a:endParaRPr lang="en-US" sz="2800" b="1" i="0" dirty="0">
              <a:solidFill>
                <a:srgbClr val="448B2B"/>
              </a:solidFill>
              <a:effectLst/>
              <a:latin typeface="Roboto" panose="02000000000000000000" pitchFamily="2" charset="0"/>
            </a:endParaRPr>
          </a:p>
          <a:p>
            <a:pPr algn="l">
              <a:lnSpc>
                <a:spcPct val="150000"/>
              </a:lnSpc>
            </a:pPr>
            <a:r>
              <a:rPr lang="en-US" sz="2000" b="1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August 7-8, 2025</a:t>
            </a:r>
          </a:p>
          <a:p>
            <a:pPr algn="l">
              <a:lnSpc>
                <a:spcPct val="150000"/>
              </a:lnSpc>
            </a:pPr>
            <a:r>
              <a:rPr lang="en-US" sz="2000" b="1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Oxford, United Kingdom</a:t>
            </a:r>
          </a:p>
        </p:txBody>
      </p:sp>
    </p:spTree>
    <p:extLst>
      <p:ext uri="{BB962C8B-B14F-4D97-AF65-F5344CB8AC3E}">
        <p14:creationId xmlns:p14="http://schemas.microsoft.com/office/powerpoint/2010/main" val="4201353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52571-1795-47E6-B66A-5EB622FE1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C6B1EC-7F7D-BFA4-EEB5-49E58FC93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| Affiliation                                                Presentation Title                                                                                                                   Stream:  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E1DCE-690C-04C6-FD31-39C402C8E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latin typeface="IRANYekan" panose="020B0506030804020204" pitchFamily="34" charset="-78"/>
                <a:cs typeface="IRANYekan" panose="020B0506030804020204" pitchFamily="34" charset="-78"/>
              </a:rPr>
              <a:t>DD/MM/YYYY</a:t>
            </a:r>
            <a:endParaRPr lang="en-US" dirty="0">
              <a:latin typeface="IRANYekan" panose="020B0506030804020204" pitchFamily="34" charset="-78"/>
              <a:cs typeface="IRANYekan" panose="020B0506030804020204" pitchFamily="34" charset="-78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1BE4F25-BCFA-0E2B-DB0E-D76B0517ADC9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22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551BC25-37D9-4C42-BF56-D7C0A438C73C}"/>
              </a:ext>
            </a:extLst>
          </p:cNvPr>
          <p:cNvSpPr txBox="1"/>
          <p:nvPr/>
        </p:nvSpPr>
        <p:spPr>
          <a:xfrm>
            <a:off x="348738" y="5520126"/>
            <a:ext cx="36603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dirty="0">
                <a:effectLst/>
                <a:latin typeface="Roboto" panose="02000000000000000000" pitchFamily="2" charset="0"/>
              </a:rPr>
              <a:t> 28 Speedwell St, Oxford OX1, UK</a:t>
            </a:r>
          </a:p>
          <a:p>
            <a:r>
              <a:rPr lang="en-US" sz="1100" dirty="0">
                <a:latin typeface="IRANYekan" panose="020B0506030804020204" pitchFamily="34" charset="-78"/>
                <a:cs typeface="IRANYekan" panose="020B0506030804020204" pitchFamily="34" charset="-78"/>
              </a:rPr>
              <a:t>Tel:  +44 7824 523604</a:t>
            </a:r>
          </a:p>
          <a:p>
            <a:r>
              <a:rPr lang="en-US" sz="1100" dirty="0">
                <a:latin typeface="IRANYekan" panose="020B0506030804020204" pitchFamily="34" charset="-78"/>
                <a:cs typeface="IRANYekan" panose="020B0506030804020204" pitchFamily="34" charset="-78"/>
              </a:rPr>
              <a:t>www.mechrtc.com</a:t>
            </a:r>
          </a:p>
          <a:p>
            <a:r>
              <a:rPr lang="en-US" sz="1100" dirty="0">
                <a:latin typeface="IRANYekan" panose="020B0506030804020204" pitchFamily="34" charset="-78"/>
                <a:cs typeface="IRANYekan" panose="020B0506030804020204" pitchFamily="34" charset="-78"/>
              </a:rPr>
              <a:t>info@mechrtc.com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0517869-9E96-F8D0-B0EF-7B4C9D7BB7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41995" y="1900967"/>
            <a:ext cx="4908010" cy="858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78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05AAA"/>
      </a:dk2>
      <a:lt2>
        <a:srgbClr val="F26A23"/>
      </a:lt2>
      <a:accent1>
        <a:srgbClr val="005AAA"/>
      </a:accent1>
      <a:accent2>
        <a:srgbClr val="F26A23"/>
      </a:accent2>
      <a:accent3>
        <a:srgbClr val="B2B2B2"/>
      </a:accent3>
      <a:accent4>
        <a:srgbClr val="969696"/>
      </a:accent4>
      <a:accent5>
        <a:srgbClr val="808080"/>
      </a:accent5>
      <a:accent6>
        <a:srgbClr val="4D4D4D"/>
      </a:accent6>
      <a:hlink>
        <a:srgbClr val="F26A23"/>
      </a:hlink>
      <a:folHlink>
        <a:srgbClr val="F26A2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3222</TotalTime>
  <Words>61</Words>
  <Application>Microsoft Office PowerPoint</Application>
  <PresentationFormat>Widescreen</PresentationFormat>
  <Paragraphs>15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IRANYekan</vt:lpstr>
      <vt:lpstr>Roboto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Arzpeyma Ali - Systems and Methods</dc:creator>
  <cp:lastModifiedBy>USER</cp:lastModifiedBy>
  <cp:revision>120</cp:revision>
  <dcterms:created xsi:type="dcterms:W3CDTF">2022-12-06T10:09:27Z</dcterms:created>
  <dcterms:modified xsi:type="dcterms:W3CDTF">2025-07-14T12:10:23Z</dcterms:modified>
</cp:coreProperties>
</file>